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88" r:id="rId4"/>
    <p:sldId id="259" r:id="rId5"/>
    <p:sldId id="260" r:id="rId6"/>
    <p:sldId id="301" r:id="rId7"/>
    <p:sldId id="261" r:id="rId8"/>
    <p:sldId id="262" r:id="rId9"/>
    <p:sldId id="286" r:id="rId10"/>
    <p:sldId id="263" r:id="rId11"/>
    <p:sldId id="28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26"/>
    <a:srgbClr val="0000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9BF2C1D-2D8B-4CEB-A382-D6C909F7F896}" type="datetimeFigureOut">
              <a:rPr lang="en-US" smtClean="0"/>
              <a:pPr/>
              <a:t>2/7/2012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E6782A0-6D69-4B66-81B1-4F3F4B30E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9698" name="Picture 2" descr="http://i.ytimg.com/vi/nBK3qTlGaS0/0.jpg"/>
          <p:cNvPicPr>
            <a:picLocks noChangeAspect="1" noChangeArrowheads="1"/>
          </p:cNvPicPr>
          <p:nvPr/>
        </p:nvPicPr>
        <p:blipFill>
          <a:blip r:embed="rId2" cstate="print">
            <a:lum bright="-29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5800" y="990601"/>
            <a:ext cx="77724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CHRIST AS THE LIGHT OF YOUR WAY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3429000"/>
            <a:ext cx="64008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Willie Alvarenga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C:\Users\Willie\Pictures\Pictures for PowerPoint\bigstockphotoBible1242048.jpg"/>
          <p:cNvPicPr>
            <a:picLocks noChangeAspect="1" noChangeArrowheads="1"/>
          </p:cNvPicPr>
          <p:nvPr/>
        </p:nvPicPr>
        <p:blipFill>
          <a:blip r:embed="rId2" cstate="print">
            <a:lum bright="-21000" contrast="24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will be studying about the Savior of the World: Jesus Christ (I Corinthians 2:2; II Corinthians 4:5)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will have the opportunity to invite friends to come and hear the Word of God (Acts 10:24; Mark 16:15)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will have the opportunity to enjoy the beautiful fellowship with one another (Psalm 133:1; Acts 2:42, 46)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GREAT GOSPEL MEETING</a:t>
            </a:r>
          </a:p>
        </p:txBody>
      </p:sp>
      <p:sp>
        <p:nvSpPr>
          <p:cNvPr id="7" name="Minus 6"/>
          <p:cNvSpPr/>
          <p:nvPr/>
        </p:nvSpPr>
        <p:spPr>
          <a:xfrm>
            <a:off x="-533400" y="1447800"/>
            <a:ext cx="102108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 THE FOLLOWING PASSAGES BEFORE OUR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752600"/>
            <a:ext cx="4267200" cy="4373563"/>
          </a:xfrm>
        </p:spPr>
        <p:txBody>
          <a:bodyPr>
            <a:noAutofit/>
          </a:bodyPr>
          <a:lstStyle/>
          <a:p>
            <a:r>
              <a:rPr lang="en-US" sz="4300" dirty="0" smtClean="0"/>
              <a:t>ACTS 17:11</a:t>
            </a:r>
          </a:p>
          <a:p>
            <a:r>
              <a:rPr lang="en-US" sz="4300" dirty="0" smtClean="0"/>
              <a:t>I THESSALONIANS 5:21</a:t>
            </a:r>
          </a:p>
          <a:p>
            <a:r>
              <a:rPr lang="en-US" sz="4300" dirty="0" smtClean="0"/>
              <a:t>JOHN 7:17</a:t>
            </a:r>
          </a:p>
          <a:p>
            <a:r>
              <a:rPr lang="en-US" sz="4300" dirty="0" smtClean="0"/>
              <a:t>JAMES 1:22</a:t>
            </a:r>
            <a:endParaRPr lang="en-US" sz="4300" dirty="0"/>
          </a:p>
        </p:txBody>
      </p:sp>
      <p:pic>
        <p:nvPicPr>
          <p:cNvPr id="27649" name="Picture 1" descr="C:\Users\Willie\Pictures\Pictures for PowerPoint\JoelLoga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38862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CHRIST AS THE LIGHT OF YOUR WAY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 smtClean="0"/>
              <a:t>MAIN POINTS:</a:t>
            </a:r>
          </a:p>
          <a:p>
            <a:pPr>
              <a:buNone/>
            </a:pPr>
            <a:endParaRPr lang="en-US" sz="1200" dirty="0" smtClean="0"/>
          </a:p>
          <a:p>
            <a:pPr lvl="1"/>
            <a:r>
              <a:rPr lang="en-US" sz="3000" b="1" dirty="0" smtClean="0"/>
              <a:t>Who Jesus Christ Is</a:t>
            </a:r>
          </a:p>
          <a:p>
            <a:pPr lvl="1"/>
            <a:endParaRPr lang="en-US" sz="3000" b="1" dirty="0" smtClean="0"/>
          </a:p>
          <a:p>
            <a:pPr lvl="1"/>
            <a:r>
              <a:rPr lang="en-US" sz="3000" b="1" dirty="0" smtClean="0"/>
              <a:t>Why men needs Jesus Christ as the Light of their way</a:t>
            </a:r>
          </a:p>
          <a:p>
            <a:pPr lvl="1"/>
            <a:endParaRPr lang="en-US" sz="3000" b="1" dirty="0" smtClean="0"/>
          </a:p>
          <a:p>
            <a:pPr lvl="1"/>
            <a:r>
              <a:rPr lang="en-US" sz="3000" b="1" dirty="0" smtClean="0"/>
              <a:t>How can men come to Jesus and enjoy the Light He provides</a:t>
            </a:r>
            <a:endParaRPr 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Willie\Pictures\Pictures for PowerPoint\184018-1-morning-has-broken.jpg"/>
          <p:cNvPicPr>
            <a:picLocks noChangeAspect="1" noChangeArrowheads="1"/>
          </p:cNvPicPr>
          <p:nvPr/>
        </p:nvPicPr>
        <p:blipFill>
          <a:blip r:embed="rId2" cstate="print">
            <a:lum bright="-15000"/>
          </a:blip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1219201"/>
            <a:ext cx="8686800" cy="53340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we want Christ to be the Light of our way, we must acknowledge who He is!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r>
              <a:rPr lang="en-US" sz="5000" b="1" dirty="0" smtClean="0">
                <a:solidFill>
                  <a:schemeClr val="bg1"/>
                </a:solidFill>
              </a:rPr>
              <a:t>Who Is Jesus Christ?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3400" dirty="0"/>
              <a:t>He is the beloved Son of God (Matthew 17:5)</a:t>
            </a:r>
          </a:p>
          <a:p>
            <a:pPr lvl="0"/>
            <a:r>
              <a:rPr lang="en-US" sz="3400" dirty="0"/>
              <a:t>He is the Creator of the World (John 1:1-3; Colossians 1:16)</a:t>
            </a:r>
          </a:p>
          <a:p>
            <a:pPr lvl="0"/>
            <a:r>
              <a:rPr lang="en-US" sz="3400" dirty="0"/>
              <a:t>He is the Savior of the World (Matthew 1:21; I Timothy 1:15; Luke 19:10)</a:t>
            </a:r>
          </a:p>
          <a:p>
            <a:pPr lvl="0"/>
            <a:r>
              <a:rPr lang="en-US" sz="3400" dirty="0"/>
              <a:t>He is the only Door to salvation (John 10:9; Acts 4:12)</a:t>
            </a:r>
          </a:p>
          <a:p>
            <a:pPr lvl="0"/>
            <a:r>
              <a:rPr lang="en-US" sz="3400" dirty="0"/>
              <a:t>He is the Way, the Truth and the Life (John 14:6)</a:t>
            </a:r>
          </a:p>
          <a:p>
            <a:pPr lvl="0"/>
            <a:r>
              <a:rPr lang="en-US" sz="3400" dirty="0"/>
              <a:t>He is our Redeemer (I Peter 1:18-20)</a:t>
            </a:r>
          </a:p>
          <a:p>
            <a:pPr lvl="0"/>
            <a:r>
              <a:rPr lang="en-US" sz="3400" dirty="0"/>
              <a:t>He is Deity (John 1:1-3; Colossians 2:9; John </a:t>
            </a:r>
            <a:r>
              <a:rPr lang="en-US" sz="3400" dirty="0" smtClean="0"/>
              <a:t>8:58; John 10:30)</a:t>
            </a:r>
            <a:endParaRPr lang="en-US" sz="3400" dirty="0"/>
          </a:p>
          <a:p>
            <a:pPr lvl="0"/>
            <a:r>
              <a:rPr lang="en-US" sz="3400" dirty="0"/>
              <a:t>He is our Mediator (I Timothy 2:5)</a:t>
            </a:r>
          </a:p>
          <a:p>
            <a:pPr lvl="0"/>
            <a:r>
              <a:rPr lang="en-US" sz="3400" dirty="0"/>
              <a:t>He is our Judge (II Corinthians 5:10; II Timothy 4:7-8)</a:t>
            </a:r>
          </a:p>
          <a:p>
            <a:pPr lvl="0"/>
            <a:r>
              <a:rPr lang="en-US" sz="3400" dirty="0"/>
              <a:t>He is the Light of the World (John 8:12)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000" b="1" dirty="0" smtClean="0">
                <a:solidFill>
                  <a:schemeClr val="bg1"/>
                </a:solidFill>
              </a:rPr>
              <a:t>Why </a:t>
            </a:r>
            <a:r>
              <a:rPr lang="en-US" sz="5000" b="1" dirty="0">
                <a:solidFill>
                  <a:schemeClr val="bg1"/>
                </a:solidFill>
              </a:rPr>
              <a:t>do men need Jesus Christ as the Light of their way?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Reason # 1 Man cannot guide his own steps in this world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This world is in darkness (Colossians 1:13; I John 5:19)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The Bible teaches that man alone cannot guide his own steps (Jeremiah 10:23; Proverbs 14:12; 16:25; John 15:5; 12:35)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Jesus, being the Light of this world, is the only One that can guide man’s ways (John 8:12; 9:5; 12:46)</a:t>
            </a:r>
          </a:p>
          <a:p>
            <a:pPr lvl="1"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000" b="1" dirty="0" smtClean="0">
                <a:solidFill>
                  <a:schemeClr val="bg1"/>
                </a:solidFill>
              </a:rPr>
              <a:t>Why </a:t>
            </a:r>
            <a:r>
              <a:rPr lang="en-US" sz="5000" b="1" dirty="0">
                <a:solidFill>
                  <a:schemeClr val="bg1"/>
                </a:solidFill>
              </a:rPr>
              <a:t>do men need Jesus Christ as the Light of their way?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00CC"/>
                </a:solidFill>
              </a:rPr>
              <a:t>Reason # 2 Jesus Christ is the only One that can guide your way out of sin &amp; darkness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The Bible teaches that all men outside of Christ are in sin &amp; darkness (Romans 3:23; Ecclesiastes 7:20)</a:t>
            </a:r>
          </a:p>
          <a:p>
            <a:pPr lvl="2">
              <a:buFont typeface="Arial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Sin is the breaking of God’s Law (I John 3:4; 5:17; James 4:17; Proverbs 24:9)</a:t>
            </a:r>
          </a:p>
          <a:p>
            <a:pPr lvl="1">
              <a:buFont typeface="Arial" charset="0"/>
              <a:buChar char="•"/>
            </a:pPr>
            <a:r>
              <a:rPr lang="en-US" i="1" dirty="0" smtClean="0"/>
              <a:t>The consequences of sin are terrible: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Slavery to sin (John 8:34; Romans 6:16)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Separation from God (Isaiah 59:1-2; James 4:4)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Eternal Death (Romans  6:23)</a:t>
            </a:r>
          </a:p>
          <a:p>
            <a:pPr lvl="2">
              <a:buNone/>
            </a:pPr>
            <a:endParaRPr lang="en-US" dirty="0" smtClean="0"/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sz="4500" b="1" dirty="0" smtClean="0">
                <a:solidFill>
                  <a:schemeClr val="bg1"/>
                </a:solidFill>
              </a:rPr>
              <a:t>Jesus Is The Answer To The Sin Problem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6248400" cy="4876800"/>
          </a:xfrm>
        </p:spPr>
        <p:txBody>
          <a:bodyPr>
            <a:normAutofit lnSpcReduction="10000"/>
          </a:bodyPr>
          <a:lstStyle/>
          <a:p>
            <a:r>
              <a:rPr lang="en-US" sz="3500" dirty="0" smtClean="0"/>
              <a:t>He came to seek and save the lost (Luke 19:10)</a:t>
            </a:r>
          </a:p>
          <a:p>
            <a:r>
              <a:rPr lang="en-US" sz="3500" dirty="0" smtClean="0"/>
              <a:t>He came to save sinners (I Timothy 1:15; Matthew 1:21; Romans 6:23; John 1:29)</a:t>
            </a:r>
          </a:p>
          <a:p>
            <a:r>
              <a:rPr lang="en-US" sz="3500" dirty="0" smtClean="0"/>
              <a:t>He is the only One that can give you forgiveness of sin (Ephesians 1:7; Colossians 1:13; Mark 2:10)</a:t>
            </a:r>
            <a:endParaRPr lang="en-US" sz="3500" dirty="0"/>
          </a:p>
        </p:txBody>
      </p:sp>
      <p:pic>
        <p:nvPicPr>
          <p:cNvPr id="23554" name="Picture 2" descr="C:\Users\Willie\Pictures\Pictures for PowerPoint\boo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26670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5000" b="1" dirty="0" smtClean="0">
                <a:solidFill>
                  <a:schemeClr val="bg1"/>
                </a:solidFill>
              </a:rPr>
              <a:t>How Can Men Come To Christ, The Light Of The World?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pPr lvl="0"/>
            <a:r>
              <a:rPr lang="en-US" sz="3400" dirty="0" smtClean="0"/>
              <a:t>Man MUST  trust in Jesus &amp; God (Proverbs 3:5-6)</a:t>
            </a:r>
          </a:p>
          <a:p>
            <a:pPr lvl="0"/>
            <a:r>
              <a:rPr lang="en-US" sz="3400" dirty="0" smtClean="0"/>
              <a:t>Man MUST determine in his heart to follow God and reject sin / darkness (Joshua 24:15; John 3:19)</a:t>
            </a:r>
          </a:p>
          <a:p>
            <a:pPr lvl="0"/>
            <a:r>
              <a:rPr lang="en-US" sz="3400" dirty="0" smtClean="0"/>
              <a:t>Man MUST obey the Gospel of Christ</a:t>
            </a:r>
          </a:p>
          <a:p>
            <a:pPr lvl="1"/>
            <a:r>
              <a:rPr lang="en-US" sz="3000" dirty="0" smtClean="0"/>
              <a:t>Purpose of the gospel is to turn people from darkness to light (Acts 26:18)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CC"/>
          </a:solidFill>
        </p:spPr>
        <p:txBody>
          <a:bodyPr>
            <a:noAutofit/>
          </a:bodyPr>
          <a:lstStyle/>
          <a:p>
            <a:r>
              <a:rPr lang="en-US" sz="4500" b="1" dirty="0" smtClean="0">
                <a:solidFill>
                  <a:schemeClr val="bg1"/>
                </a:solidFill>
              </a:rPr>
              <a:t>HOW CAN MAN OBEY THE GOSPEL OF CHRIST?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6248400" cy="4876800"/>
          </a:xfrm>
        </p:spPr>
        <p:txBody>
          <a:bodyPr>
            <a:noAutofit/>
          </a:bodyPr>
          <a:lstStyle/>
          <a:p>
            <a:r>
              <a:rPr lang="en-US" sz="2500" dirty="0" smtClean="0"/>
              <a:t>He must hear the gospel of salvation (Romans 10:17;Acts 18:8; I Corinthians 15:1-4)</a:t>
            </a:r>
          </a:p>
          <a:p>
            <a:r>
              <a:rPr lang="en-US" sz="2500" dirty="0" smtClean="0"/>
              <a:t>He must believe in the gospel (Mark 16:16)</a:t>
            </a:r>
          </a:p>
          <a:p>
            <a:r>
              <a:rPr lang="en-US" sz="2500" dirty="0" smtClean="0"/>
              <a:t>He must repent of his sins (Acts 3:19; 17:30)</a:t>
            </a:r>
          </a:p>
          <a:p>
            <a:r>
              <a:rPr lang="en-US" sz="2500" dirty="0" smtClean="0"/>
              <a:t>He must confessed  Christ as the Son of God (Romans 10:9; Acts 8:37)</a:t>
            </a:r>
          </a:p>
          <a:p>
            <a:r>
              <a:rPr lang="en-US" sz="2500" dirty="0" smtClean="0"/>
              <a:t>He must be baptized in order to have his sins forgiven (Acts 2:38; 22:16; Mark 16:16; I Peter 3:21)</a:t>
            </a:r>
          </a:p>
          <a:p>
            <a:r>
              <a:rPr lang="en-US" sz="2500" dirty="0" smtClean="0"/>
              <a:t>He must be faithful unto death (Revelation 2:10; Philippians 2:12)</a:t>
            </a:r>
            <a:endParaRPr lang="en-US" sz="2500" dirty="0"/>
          </a:p>
        </p:txBody>
      </p:sp>
      <p:sp>
        <p:nvSpPr>
          <p:cNvPr id="5" name="Rectangle 4"/>
          <p:cNvSpPr/>
          <p:nvPr/>
        </p:nvSpPr>
        <p:spPr>
          <a:xfrm rot="16200000">
            <a:off x="-1379322" y="3267152"/>
            <a:ext cx="542737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The Biblical Plan of Salvation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690</Words>
  <Application>Microsoft Office PowerPoint</Application>
  <PresentationFormat>On-screen Show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Module</vt:lpstr>
      <vt:lpstr>PowerPoint Presentation</vt:lpstr>
      <vt:lpstr>PowerPoint Presentation</vt:lpstr>
      <vt:lpstr>CONSIDER THE FOLLOWING PASSAGES BEFORE OUR LESSON</vt:lpstr>
      <vt:lpstr>CHRIST AS THE LIGHT OF YOUR WAY</vt:lpstr>
      <vt:lpstr>PowerPoint Presentation</vt:lpstr>
      <vt:lpstr>Who Is Jesus Christ?</vt:lpstr>
      <vt:lpstr> Why do men need Jesus Christ as the Light of their way? </vt:lpstr>
      <vt:lpstr> Why do men need Jesus Christ as the Light of their way? </vt:lpstr>
      <vt:lpstr>Jesus Is The Answer To The Sin Problem</vt:lpstr>
      <vt:lpstr>How Can Men Come To Christ, The Light Of The World?</vt:lpstr>
      <vt:lpstr>HOW CAN MAN OBEY THE GOSPEL OF CHRIST?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AS THE LIGHT OF YOUR WAY</dc:title>
  <dc:creator>Willie</dc:creator>
  <cp:lastModifiedBy>Willie Alvarenga</cp:lastModifiedBy>
  <cp:revision>38</cp:revision>
  <dcterms:created xsi:type="dcterms:W3CDTF">2010-07-23T14:09:55Z</dcterms:created>
  <dcterms:modified xsi:type="dcterms:W3CDTF">2012-02-07T19:58:46Z</dcterms:modified>
</cp:coreProperties>
</file>