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80" r:id="rId4"/>
    <p:sldId id="275" r:id="rId5"/>
    <p:sldId id="276" r:id="rId6"/>
    <p:sldId id="277" r:id="rId7"/>
    <p:sldId id="278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033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9" y="0"/>
            <a:ext cx="912034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55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9" y="0"/>
            <a:ext cx="912034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04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3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30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6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0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330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2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1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0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5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9" y="0"/>
            <a:ext cx="912034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8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DC6A24B7-19C4-4F02-B4E6-775E75132E5C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80FFCFB-800D-4839-9C85-106FE5E66DD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0340" y="838200"/>
            <a:ext cx="7772400" cy="2133599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La Clase de </a:t>
            </a:r>
            <a:r>
              <a:rPr lang="en-US" sz="5400" b="1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Jóvenes</a:t>
            </a:r>
            <a:r>
              <a:rPr lang="en-US" sz="5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que </a:t>
            </a:r>
            <a:r>
              <a:rPr lang="en-US" sz="5400" b="1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Necesitamos</a:t>
            </a:r>
            <a:r>
              <a:rPr lang="en-US" sz="5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Hoy </a:t>
            </a:r>
            <a:endParaRPr lang="en-US" sz="5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2438400"/>
            <a:ext cx="7772400" cy="1828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i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The Kind of Young People Needed Today</a:t>
            </a:r>
            <a:endParaRPr lang="en-US" sz="4800" b="1" i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8301" y="4876800"/>
            <a:ext cx="7772400" cy="1523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err="1" smtClean="0">
                <a:solidFill>
                  <a:srgbClr val="FFC000"/>
                </a:solidFill>
                <a:latin typeface="Book Antiqua" panose="02040602050305030304" pitchFamily="18" charset="0"/>
              </a:rPr>
              <a:t>Tomada</a:t>
            </a:r>
            <a:r>
              <a:rPr lang="en-US" sz="3200" b="1" i="1" dirty="0" smtClean="0">
                <a:solidFill>
                  <a:srgbClr val="FFC000"/>
                </a:solidFill>
                <a:latin typeface="Book Antiqua" panose="02040602050305030304" pitchFamily="18" charset="0"/>
              </a:rPr>
              <a:t> de I &amp; II de </a:t>
            </a:r>
            <a:r>
              <a:rPr lang="en-US" sz="3200" b="1" i="1" dirty="0" err="1" smtClean="0">
                <a:solidFill>
                  <a:srgbClr val="FFC000"/>
                </a:solidFill>
                <a:latin typeface="Book Antiqua" panose="02040602050305030304" pitchFamily="18" charset="0"/>
              </a:rPr>
              <a:t>Timoteo</a:t>
            </a:r>
            <a:endParaRPr lang="en-US" sz="3200" b="1" i="1" dirty="0" smtClean="0">
              <a:solidFill>
                <a:srgbClr val="FFC000"/>
              </a:solidFill>
              <a:latin typeface="Book Antiqua" panose="02040602050305030304" pitchFamily="18" charset="0"/>
            </a:endParaRPr>
          </a:p>
          <a:p>
            <a:r>
              <a:rPr lang="en-US" sz="2800" b="1" i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Taken from I &amp; II Timothy</a:t>
            </a:r>
            <a:endParaRPr lang="en-US" sz="2800" b="1" i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08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449763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</a:rPr>
              <a:t>Disfrutan</a:t>
            </a:r>
            <a:r>
              <a:rPr lang="en-US" sz="4000" dirty="0" smtClean="0">
                <a:solidFill>
                  <a:schemeClr val="bg1"/>
                </a:solidFill>
              </a:rPr>
              <a:t> de </a:t>
            </a:r>
            <a:r>
              <a:rPr lang="en-US" sz="4000" dirty="0" err="1" smtClean="0">
                <a:solidFill>
                  <a:schemeClr val="bg1"/>
                </a:solidFill>
              </a:rPr>
              <a:t>una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buena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reputación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en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todas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partes</a:t>
            </a:r>
            <a:r>
              <a:rPr lang="en-US" sz="4000" dirty="0" smtClean="0">
                <a:solidFill>
                  <a:schemeClr val="bg1"/>
                </a:solidFill>
              </a:rPr>
              <a:t> (</a:t>
            </a:r>
            <a:r>
              <a:rPr lang="en-US" sz="4000" dirty="0" err="1" smtClean="0">
                <a:solidFill>
                  <a:schemeClr val="bg1"/>
                </a:solidFill>
              </a:rPr>
              <a:t>Hechos</a:t>
            </a:r>
            <a:r>
              <a:rPr lang="en-US" sz="4000" dirty="0" smtClean="0">
                <a:solidFill>
                  <a:schemeClr val="bg1"/>
                </a:solidFill>
              </a:rPr>
              <a:t> 16:1-2; </a:t>
            </a:r>
            <a:r>
              <a:rPr lang="en-US" sz="4000" dirty="0" err="1" smtClean="0">
                <a:solidFill>
                  <a:schemeClr val="bg1"/>
                </a:solidFill>
              </a:rPr>
              <a:t>Filipenses</a:t>
            </a:r>
            <a:r>
              <a:rPr lang="en-US" sz="4000" dirty="0" smtClean="0">
                <a:solidFill>
                  <a:schemeClr val="bg1"/>
                </a:solidFill>
              </a:rPr>
              <a:t> 2:19-23).</a:t>
            </a:r>
          </a:p>
          <a:p>
            <a:endParaRPr lang="en-US" sz="4000" dirty="0" smtClean="0">
              <a:solidFill>
                <a:schemeClr val="bg1"/>
              </a:solidFill>
            </a:endParaRPr>
          </a:p>
          <a:p>
            <a:r>
              <a:rPr lang="en-US" sz="4000" i="1" dirty="0" smtClean="0">
                <a:solidFill>
                  <a:srgbClr val="FFFF00"/>
                </a:solidFill>
              </a:rPr>
              <a:t>Enjoy </a:t>
            </a:r>
            <a:r>
              <a:rPr lang="en-US" sz="4000" i="1" dirty="0">
                <a:solidFill>
                  <a:srgbClr val="FFFF00"/>
                </a:solidFill>
              </a:rPr>
              <a:t>a great reputation everywhere (Acts 16:1-2; Philippians 2:19-23</a:t>
            </a:r>
            <a:r>
              <a:rPr lang="en-US" sz="4000" i="1" dirty="0" smtClean="0">
                <a:solidFill>
                  <a:srgbClr val="FFFF00"/>
                </a:solidFill>
              </a:rPr>
              <a:t>).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57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ook, Bible, Text, Literature, Christianity, Old, Stud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Conocen</a:t>
            </a:r>
            <a:r>
              <a:rPr lang="en-US" dirty="0" smtClean="0">
                <a:solidFill>
                  <a:schemeClr val="bg1"/>
                </a:solidFill>
              </a:rPr>
              <a:t> la </a:t>
            </a:r>
            <a:r>
              <a:rPr lang="en-US" dirty="0" err="1" smtClean="0">
                <a:solidFill>
                  <a:schemeClr val="bg1"/>
                </a:solidFill>
              </a:rPr>
              <a:t>Biblia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muy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bien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como</a:t>
            </a:r>
            <a:r>
              <a:rPr lang="en-US" dirty="0" smtClean="0">
                <a:solidFill>
                  <a:schemeClr val="bg1"/>
                </a:solidFill>
              </a:rPr>
              <a:t> para </a:t>
            </a:r>
            <a:r>
              <a:rPr lang="en-US" dirty="0" err="1" smtClean="0">
                <a:solidFill>
                  <a:schemeClr val="bg1"/>
                </a:solidFill>
              </a:rPr>
              <a:t>defenderla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en</a:t>
            </a:r>
            <a:r>
              <a:rPr lang="en-US" dirty="0" smtClean="0">
                <a:solidFill>
                  <a:schemeClr val="bg1"/>
                </a:solidFill>
              </a:rPr>
              <a:t> contra de </a:t>
            </a:r>
            <a:r>
              <a:rPr lang="en-US" dirty="0" err="1" smtClean="0">
                <a:solidFill>
                  <a:schemeClr val="bg1"/>
                </a:solidFill>
              </a:rPr>
              <a:t>aquellos</a:t>
            </a:r>
            <a:r>
              <a:rPr lang="en-US" dirty="0" smtClean="0">
                <a:solidFill>
                  <a:schemeClr val="bg1"/>
                </a:solidFill>
              </a:rPr>
              <a:t> que la </a:t>
            </a:r>
            <a:r>
              <a:rPr lang="en-US" dirty="0" err="1" smtClean="0">
                <a:solidFill>
                  <a:schemeClr val="bg1"/>
                </a:solidFill>
              </a:rPr>
              <a:t>pervierten</a:t>
            </a:r>
            <a:r>
              <a:rPr lang="en-US" dirty="0" smtClean="0">
                <a:solidFill>
                  <a:schemeClr val="bg1"/>
                </a:solidFill>
              </a:rPr>
              <a:t> (2 </a:t>
            </a:r>
            <a:r>
              <a:rPr lang="en-US" dirty="0" err="1" smtClean="0">
                <a:solidFill>
                  <a:schemeClr val="bg1"/>
                </a:solidFill>
              </a:rPr>
              <a:t>Timoteo</a:t>
            </a:r>
            <a:r>
              <a:rPr lang="en-US" dirty="0" smtClean="0">
                <a:solidFill>
                  <a:schemeClr val="bg1"/>
                </a:solidFill>
              </a:rPr>
              <a:t> 3:14-17; 1 </a:t>
            </a:r>
            <a:r>
              <a:rPr lang="en-US" dirty="0" err="1" smtClean="0">
                <a:solidFill>
                  <a:schemeClr val="bg1"/>
                </a:solidFill>
              </a:rPr>
              <a:t>Timoteo</a:t>
            </a:r>
            <a:r>
              <a:rPr lang="en-US" dirty="0" smtClean="0">
                <a:solidFill>
                  <a:schemeClr val="bg1"/>
                </a:solidFill>
              </a:rPr>
              <a:t> 4:13; 1 </a:t>
            </a:r>
            <a:r>
              <a:rPr lang="en-US" dirty="0" err="1" smtClean="0">
                <a:solidFill>
                  <a:schemeClr val="bg1"/>
                </a:solidFill>
              </a:rPr>
              <a:t>Timoteo</a:t>
            </a:r>
            <a:r>
              <a:rPr lang="en-US" dirty="0" smtClean="0">
                <a:solidFill>
                  <a:schemeClr val="bg1"/>
                </a:solidFill>
              </a:rPr>
              <a:t> 4:1; 1 </a:t>
            </a:r>
            <a:r>
              <a:rPr lang="en-US" dirty="0" err="1" smtClean="0">
                <a:solidFill>
                  <a:schemeClr val="bg1"/>
                </a:solidFill>
              </a:rPr>
              <a:t>Timoteo</a:t>
            </a:r>
            <a:r>
              <a:rPr lang="en-US" dirty="0" smtClean="0">
                <a:solidFill>
                  <a:schemeClr val="bg1"/>
                </a:solidFill>
              </a:rPr>
              <a:t> 1:3).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i="1" dirty="0">
                <a:solidFill>
                  <a:srgbClr val="FFFF00"/>
                </a:solidFill>
              </a:rPr>
              <a:t>Know the Bible very well to defend it against those who try to pervert it (2 Timothy 3:14-17; 1 Timothy 4:13; 1 Timothy 4:1; 1 Timothy 1:3).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0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ild Praying Hands, Bible, Pray, Hope, Faith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r>
              <a:rPr lang="en-US" sz="4800" dirty="0" err="1">
                <a:solidFill>
                  <a:schemeClr val="bg1"/>
                </a:solidFill>
              </a:rPr>
              <a:t>Viven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una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vida</a:t>
            </a:r>
            <a:r>
              <a:rPr lang="en-US" sz="4800" dirty="0">
                <a:solidFill>
                  <a:schemeClr val="bg1"/>
                </a:solidFill>
              </a:rPr>
              <a:t> de </a:t>
            </a:r>
            <a:r>
              <a:rPr lang="en-US" sz="4800" dirty="0" err="1">
                <a:solidFill>
                  <a:schemeClr val="bg1"/>
                </a:solidFill>
              </a:rPr>
              <a:t>oración</a:t>
            </a:r>
            <a:r>
              <a:rPr lang="en-US" sz="4800" dirty="0">
                <a:solidFill>
                  <a:schemeClr val="bg1"/>
                </a:solidFill>
              </a:rPr>
              <a:t> (1 </a:t>
            </a:r>
            <a:r>
              <a:rPr lang="en-US" sz="4800" dirty="0" err="1">
                <a:solidFill>
                  <a:schemeClr val="bg1"/>
                </a:solidFill>
              </a:rPr>
              <a:t>Timoteo</a:t>
            </a:r>
            <a:r>
              <a:rPr lang="en-US" sz="4800" dirty="0">
                <a:solidFill>
                  <a:schemeClr val="bg1"/>
                </a:solidFill>
              </a:rPr>
              <a:t> 2:1-3, 8).</a:t>
            </a:r>
          </a:p>
          <a:p>
            <a:endParaRPr lang="en-US" sz="4800" dirty="0" smtClean="0">
              <a:solidFill>
                <a:schemeClr val="bg1"/>
              </a:solidFill>
            </a:endParaRPr>
          </a:p>
          <a:p>
            <a:r>
              <a:rPr lang="en-US" sz="4800" i="1" dirty="0" smtClean="0">
                <a:solidFill>
                  <a:srgbClr val="FFFF00"/>
                </a:solidFill>
              </a:rPr>
              <a:t>Live </a:t>
            </a:r>
            <a:r>
              <a:rPr lang="en-US" sz="4800" i="1" dirty="0">
                <a:solidFill>
                  <a:srgbClr val="FFFF00"/>
                </a:solidFill>
              </a:rPr>
              <a:t>a life of prayer (1 Timothy 2:1-3, 8</a:t>
            </a:r>
            <a:r>
              <a:rPr lang="en-US" sz="4800" i="1" dirty="0" smtClean="0">
                <a:solidFill>
                  <a:srgbClr val="FFFF00"/>
                </a:solidFill>
              </a:rPr>
              <a:t>).</a:t>
            </a: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08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e elders and deacons of the church of Chris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78" y="0"/>
            <a:ext cx="91528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4800" dirty="0" err="1" smtClean="0">
                <a:solidFill>
                  <a:schemeClr val="bg1"/>
                </a:solidFill>
              </a:rPr>
              <a:t>Poseen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una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visión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clara</a:t>
            </a:r>
            <a:r>
              <a:rPr lang="en-US" sz="4800" dirty="0" smtClean="0">
                <a:solidFill>
                  <a:schemeClr val="bg1"/>
                </a:solidFill>
              </a:rPr>
              <a:t> del </a:t>
            </a:r>
            <a:r>
              <a:rPr lang="en-US" sz="4800" dirty="0" err="1" smtClean="0">
                <a:solidFill>
                  <a:schemeClr val="bg1"/>
                </a:solidFill>
              </a:rPr>
              <a:t>govierno</a:t>
            </a:r>
            <a:r>
              <a:rPr lang="en-US" sz="4800" dirty="0" smtClean="0">
                <a:solidFill>
                  <a:schemeClr val="bg1"/>
                </a:solidFill>
              </a:rPr>
              <a:t> de la Iglesia (1 Timothy 3:1-13).</a:t>
            </a:r>
          </a:p>
          <a:p>
            <a:endParaRPr lang="en-US" sz="4800" i="1" dirty="0" smtClean="0">
              <a:solidFill>
                <a:srgbClr val="FFFF00"/>
              </a:solidFill>
            </a:endParaRPr>
          </a:p>
          <a:p>
            <a:r>
              <a:rPr lang="en-US" sz="4800" i="1" dirty="0" smtClean="0">
                <a:solidFill>
                  <a:srgbClr val="FFFF00"/>
                </a:solidFill>
              </a:rPr>
              <a:t>Have </a:t>
            </a:r>
            <a:r>
              <a:rPr lang="en-US" sz="4800" i="1" dirty="0">
                <a:solidFill>
                  <a:srgbClr val="FFFF00"/>
                </a:solidFill>
              </a:rPr>
              <a:t>a clear vision of </a:t>
            </a:r>
            <a:r>
              <a:rPr lang="en-US" sz="4800" i="1" dirty="0" smtClean="0">
                <a:solidFill>
                  <a:srgbClr val="FFFF00"/>
                </a:solidFill>
              </a:rPr>
              <a:t>the Church government (1 </a:t>
            </a:r>
            <a:r>
              <a:rPr lang="en-US" sz="4800" i="1" dirty="0">
                <a:solidFill>
                  <a:srgbClr val="FFFF00"/>
                </a:solidFill>
              </a:rPr>
              <a:t>Timothy 3:1-13).</a:t>
            </a:r>
          </a:p>
          <a:p>
            <a:endParaRPr lang="en-US" sz="4800" dirty="0" smtClean="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77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the elders and deacons of the church of Chris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78" y="0"/>
            <a:ext cx="91528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16885" y="228600"/>
            <a:ext cx="72750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Crieve Hall Church of Christ</a:t>
            </a:r>
          </a:p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Nashville, TN</a:t>
            </a:r>
          </a:p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12 elders/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ancianos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/ 59 deacons/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diáconos</a:t>
            </a:r>
            <a:endParaRPr lang="en-US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03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 err="1" smtClean="0">
                <a:solidFill>
                  <a:schemeClr val="bg1"/>
                </a:solidFill>
              </a:rPr>
              <a:t>Ponen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todo</a:t>
            </a:r>
            <a:r>
              <a:rPr lang="en-US" sz="4800" dirty="0" smtClean="0">
                <a:solidFill>
                  <a:schemeClr val="bg1"/>
                </a:solidFill>
              </a:rPr>
              <a:t> el </a:t>
            </a:r>
            <a:r>
              <a:rPr lang="en-US" sz="4800" dirty="0" err="1" smtClean="0">
                <a:solidFill>
                  <a:schemeClr val="bg1"/>
                </a:solidFill>
              </a:rPr>
              <a:t>esfuerzo</a:t>
            </a:r>
            <a:r>
              <a:rPr lang="en-US" sz="4800" dirty="0" smtClean="0">
                <a:solidFill>
                  <a:schemeClr val="bg1"/>
                </a:solidFill>
              </a:rPr>
              <a:t> para </a:t>
            </a:r>
            <a:r>
              <a:rPr lang="en-US" sz="4800" dirty="0" err="1" smtClean="0">
                <a:solidFill>
                  <a:schemeClr val="bg1"/>
                </a:solidFill>
              </a:rPr>
              <a:t>ser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buenos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ejemplos</a:t>
            </a:r>
            <a:r>
              <a:rPr lang="en-US" sz="4800" dirty="0" smtClean="0">
                <a:solidFill>
                  <a:schemeClr val="bg1"/>
                </a:solidFill>
              </a:rPr>
              <a:t> (1 </a:t>
            </a:r>
            <a:r>
              <a:rPr lang="en-US" sz="4800" dirty="0" err="1" smtClean="0">
                <a:solidFill>
                  <a:schemeClr val="bg1"/>
                </a:solidFill>
              </a:rPr>
              <a:t>Timoteo</a:t>
            </a:r>
            <a:r>
              <a:rPr lang="en-US" sz="4800" dirty="0" smtClean="0">
                <a:solidFill>
                  <a:schemeClr val="bg1"/>
                </a:solidFill>
              </a:rPr>
              <a:t> 4:12; Mateo 5:16).</a:t>
            </a:r>
          </a:p>
          <a:p>
            <a:endParaRPr lang="en-US" sz="4800" i="1" dirty="0" smtClean="0">
              <a:solidFill>
                <a:srgbClr val="FFFF00"/>
              </a:solidFill>
            </a:endParaRPr>
          </a:p>
          <a:p>
            <a:r>
              <a:rPr lang="en-US" sz="4800" i="1" dirty="0">
                <a:solidFill>
                  <a:srgbClr val="FFFF00"/>
                </a:solidFill>
              </a:rPr>
              <a:t>Make every effort to be a good example to others (1 Timothy 4:12; Matthew 5:16).</a:t>
            </a:r>
          </a:p>
          <a:p>
            <a:endParaRPr lang="en-US" sz="4800" dirty="0" smtClean="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40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 err="1" smtClean="0">
                <a:solidFill>
                  <a:schemeClr val="bg1"/>
                </a:solidFill>
              </a:rPr>
              <a:t>Cuidan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muy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bien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su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vida</a:t>
            </a:r>
            <a:r>
              <a:rPr lang="en-US" sz="4800" dirty="0" smtClean="0">
                <a:solidFill>
                  <a:schemeClr val="bg1"/>
                </a:solidFill>
              </a:rPr>
              <a:t> y las </a:t>
            </a:r>
            <a:r>
              <a:rPr lang="en-US" sz="4800" dirty="0" err="1" smtClean="0">
                <a:solidFill>
                  <a:schemeClr val="bg1"/>
                </a:solidFill>
              </a:rPr>
              <a:t>cosas</a:t>
            </a:r>
            <a:r>
              <a:rPr lang="en-US" sz="4800" dirty="0" smtClean="0">
                <a:solidFill>
                  <a:schemeClr val="bg1"/>
                </a:solidFill>
              </a:rPr>
              <a:t> que </a:t>
            </a:r>
            <a:r>
              <a:rPr lang="en-US" sz="4800" dirty="0" err="1" smtClean="0">
                <a:solidFill>
                  <a:schemeClr val="bg1"/>
                </a:solidFill>
              </a:rPr>
              <a:t>enseñan</a:t>
            </a:r>
            <a:r>
              <a:rPr lang="en-US" sz="4800" dirty="0" smtClean="0">
                <a:solidFill>
                  <a:schemeClr val="bg1"/>
                </a:solidFill>
              </a:rPr>
              <a:t> (1 </a:t>
            </a:r>
            <a:r>
              <a:rPr lang="en-US" sz="4800" dirty="0" err="1" smtClean="0">
                <a:solidFill>
                  <a:schemeClr val="bg1"/>
                </a:solidFill>
              </a:rPr>
              <a:t>Timoteo</a:t>
            </a:r>
            <a:r>
              <a:rPr lang="en-US" sz="4800" dirty="0" smtClean="0">
                <a:solidFill>
                  <a:schemeClr val="bg1"/>
                </a:solidFill>
              </a:rPr>
              <a:t> 4:16).</a:t>
            </a:r>
          </a:p>
          <a:p>
            <a:endParaRPr lang="en-US" sz="4800" i="1" dirty="0" smtClean="0">
              <a:solidFill>
                <a:srgbClr val="FFFF00"/>
              </a:solidFill>
            </a:endParaRPr>
          </a:p>
          <a:p>
            <a:r>
              <a:rPr lang="en-US" sz="4800" i="1" dirty="0">
                <a:solidFill>
                  <a:srgbClr val="FFFF00"/>
                </a:solidFill>
              </a:rPr>
              <a:t>Take good care of </a:t>
            </a:r>
            <a:r>
              <a:rPr lang="en-US" sz="4800" i="1" dirty="0" smtClean="0">
                <a:solidFill>
                  <a:srgbClr val="FFFF00"/>
                </a:solidFill>
              </a:rPr>
              <a:t>the life </a:t>
            </a:r>
            <a:r>
              <a:rPr lang="en-US" sz="4800" i="1" dirty="0">
                <a:solidFill>
                  <a:srgbClr val="FFFF00"/>
                </a:solidFill>
              </a:rPr>
              <a:t>they live and the things they teach (1 Timothy </a:t>
            </a:r>
            <a:r>
              <a:rPr lang="en-US" sz="4800" i="1" dirty="0" smtClean="0">
                <a:solidFill>
                  <a:srgbClr val="FFFF00"/>
                </a:solidFill>
              </a:rPr>
              <a:t>4:16</a:t>
            </a:r>
            <a:r>
              <a:rPr lang="en-US" sz="4800" i="1" dirty="0">
                <a:solidFill>
                  <a:srgbClr val="FFFF00"/>
                </a:solidFill>
              </a:rPr>
              <a:t>). </a:t>
            </a:r>
          </a:p>
          <a:p>
            <a:endParaRPr lang="en-US" sz="4800" dirty="0" smtClean="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45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4800" dirty="0" err="1" smtClean="0">
                <a:solidFill>
                  <a:schemeClr val="bg1"/>
                </a:solidFill>
              </a:rPr>
              <a:t>Tienen</a:t>
            </a:r>
            <a:r>
              <a:rPr lang="en-US" sz="4800" dirty="0" smtClean="0">
                <a:solidFill>
                  <a:schemeClr val="bg1"/>
                </a:solidFill>
              </a:rPr>
              <a:t> un </a:t>
            </a:r>
            <a:r>
              <a:rPr lang="en-US" sz="4800" dirty="0" err="1" smtClean="0">
                <a:solidFill>
                  <a:schemeClr val="bg1"/>
                </a:solidFill>
              </a:rPr>
              <a:t>profundo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respeto</a:t>
            </a:r>
            <a:r>
              <a:rPr lang="en-US" sz="4800" dirty="0" smtClean="0">
                <a:solidFill>
                  <a:schemeClr val="bg1"/>
                </a:solidFill>
              </a:rPr>
              <a:t> para </a:t>
            </a:r>
            <a:r>
              <a:rPr lang="en-US" sz="4800" dirty="0" err="1" smtClean="0">
                <a:solidFill>
                  <a:schemeClr val="bg1"/>
                </a:solidFill>
              </a:rPr>
              <a:t>los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demás</a:t>
            </a:r>
            <a:r>
              <a:rPr lang="en-US" sz="4800" dirty="0" smtClean="0">
                <a:solidFill>
                  <a:schemeClr val="bg1"/>
                </a:solidFill>
              </a:rPr>
              <a:t> (1 </a:t>
            </a:r>
            <a:r>
              <a:rPr lang="en-US" sz="4800" dirty="0" err="1" smtClean="0">
                <a:solidFill>
                  <a:schemeClr val="bg1"/>
                </a:solidFill>
              </a:rPr>
              <a:t>Timoteo</a:t>
            </a:r>
            <a:r>
              <a:rPr lang="en-US" sz="4800" dirty="0" smtClean="0">
                <a:solidFill>
                  <a:schemeClr val="bg1"/>
                </a:solidFill>
              </a:rPr>
              <a:t> 5:1-2).</a:t>
            </a:r>
          </a:p>
          <a:p>
            <a:endParaRPr lang="en-US" sz="4800" i="1" dirty="0" smtClean="0">
              <a:solidFill>
                <a:srgbClr val="FFFF00"/>
              </a:solidFill>
            </a:endParaRPr>
          </a:p>
          <a:p>
            <a:r>
              <a:rPr lang="en-US" sz="4800" i="1" dirty="0">
                <a:solidFill>
                  <a:srgbClr val="FFFF00"/>
                </a:solidFill>
              </a:rPr>
              <a:t>Have a deep respect for others (1 Timothy 5:1-2).</a:t>
            </a:r>
          </a:p>
          <a:p>
            <a:endParaRPr lang="en-US" sz="4800" dirty="0" smtClean="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42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4800" dirty="0" err="1" smtClean="0">
                <a:solidFill>
                  <a:schemeClr val="bg1"/>
                </a:solidFill>
              </a:rPr>
              <a:t>Poseen</a:t>
            </a:r>
            <a:r>
              <a:rPr lang="en-US" sz="4800" dirty="0" smtClean="0">
                <a:solidFill>
                  <a:schemeClr val="bg1"/>
                </a:solidFill>
              </a:rPr>
              <a:t> un </a:t>
            </a:r>
            <a:r>
              <a:rPr lang="en-US" sz="4800" dirty="0" err="1" smtClean="0">
                <a:solidFill>
                  <a:schemeClr val="bg1"/>
                </a:solidFill>
              </a:rPr>
              <a:t>espíritu</a:t>
            </a:r>
            <a:r>
              <a:rPr lang="en-US" sz="4800" dirty="0" smtClean="0">
                <a:solidFill>
                  <a:schemeClr val="bg1"/>
                </a:solidFill>
              </a:rPr>
              <a:t> de </a:t>
            </a:r>
            <a:r>
              <a:rPr lang="en-US" sz="4800" dirty="0" err="1" smtClean="0">
                <a:solidFill>
                  <a:schemeClr val="bg1"/>
                </a:solidFill>
              </a:rPr>
              <a:t>poder</a:t>
            </a:r>
            <a:r>
              <a:rPr lang="en-US" sz="4800" dirty="0" smtClean="0">
                <a:solidFill>
                  <a:schemeClr val="bg1"/>
                </a:solidFill>
              </a:rPr>
              <a:t>, </a:t>
            </a:r>
            <a:r>
              <a:rPr lang="en-US" sz="4800" dirty="0" err="1" smtClean="0">
                <a:solidFill>
                  <a:schemeClr val="bg1"/>
                </a:solidFill>
              </a:rPr>
              <a:t>amor</a:t>
            </a:r>
            <a:r>
              <a:rPr lang="en-US" sz="4800" dirty="0" smtClean="0">
                <a:solidFill>
                  <a:schemeClr val="bg1"/>
                </a:solidFill>
              </a:rPr>
              <a:t> y </a:t>
            </a:r>
            <a:r>
              <a:rPr lang="en-US" sz="4800" dirty="0" err="1" smtClean="0">
                <a:solidFill>
                  <a:schemeClr val="bg1"/>
                </a:solidFill>
              </a:rPr>
              <a:t>dominio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propio</a:t>
            </a:r>
            <a:r>
              <a:rPr lang="en-US" sz="4800" dirty="0" smtClean="0">
                <a:solidFill>
                  <a:schemeClr val="bg1"/>
                </a:solidFill>
              </a:rPr>
              <a:t> (2 </a:t>
            </a:r>
            <a:r>
              <a:rPr lang="en-US" sz="4800" dirty="0" err="1" smtClean="0">
                <a:solidFill>
                  <a:schemeClr val="bg1"/>
                </a:solidFill>
              </a:rPr>
              <a:t>Timoteo</a:t>
            </a:r>
            <a:r>
              <a:rPr lang="en-US" sz="4800" dirty="0" smtClean="0">
                <a:solidFill>
                  <a:schemeClr val="bg1"/>
                </a:solidFill>
              </a:rPr>
              <a:t> 1:7).</a:t>
            </a:r>
          </a:p>
          <a:p>
            <a:endParaRPr lang="en-US" sz="4800" i="1" dirty="0" smtClean="0">
              <a:solidFill>
                <a:srgbClr val="FFFF00"/>
              </a:solidFill>
            </a:endParaRPr>
          </a:p>
          <a:p>
            <a:r>
              <a:rPr lang="en-US" sz="4800" i="1" dirty="0">
                <a:solidFill>
                  <a:srgbClr val="FFFF00"/>
                </a:solidFill>
              </a:rPr>
              <a:t>Have a spirit of power, love and self-control (2 Timothy 1:7).</a:t>
            </a:r>
          </a:p>
          <a:p>
            <a:endParaRPr lang="en-US" sz="4800" dirty="0" smtClean="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05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No se </a:t>
            </a:r>
            <a:r>
              <a:rPr lang="en-US" sz="4800" dirty="0" err="1" smtClean="0">
                <a:solidFill>
                  <a:schemeClr val="bg1"/>
                </a:solidFill>
              </a:rPr>
              <a:t>averguenzan</a:t>
            </a:r>
            <a:r>
              <a:rPr lang="en-US" sz="4800" dirty="0" smtClean="0">
                <a:solidFill>
                  <a:schemeClr val="bg1"/>
                </a:solidFill>
              </a:rPr>
              <a:t> de Cristo y Su Causa (2 </a:t>
            </a:r>
            <a:r>
              <a:rPr lang="en-US" sz="4800" dirty="0" err="1" smtClean="0">
                <a:solidFill>
                  <a:schemeClr val="bg1"/>
                </a:solidFill>
              </a:rPr>
              <a:t>Timoteo</a:t>
            </a:r>
            <a:r>
              <a:rPr lang="en-US" sz="4800" dirty="0" smtClean="0">
                <a:solidFill>
                  <a:schemeClr val="bg1"/>
                </a:solidFill>
              </a:rPr>
              <a:t> 1:8).</a:t>
            </a:r>
          </a:p>
          <a:p>
            <a:endParaRPr lang="en-US" sz="4800" i="1" dirty="0" smtClean="0">
              <a:solidFill>
                <a:srgbClr val="FFFF00"/>
              </a:solidFill>
            </a:endParaRPr>
          </a:p>
          <a:p>
            <a:r>
              <a:rPr lang="en-US" sz="4800" i="1" dirty="0">
                <a:solidFill>
                  <a:srgbClr val="FFFF00"/>
                </a:solidFill>
              </a:rPr>
              <a:t>Are not ashamed of Christ and His Cause (2 Timothy 1:8).</a:t>
            </a:r>
          </a:p>
          <a:p>
            <a:endParaRPr lang="en-US" sz="4800" dirty="0" smtClean="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74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4800" dirty="0" err="1" smtClean="0">
                <a:solidFill>
                  <a:schemeClr val="bg1"/>
                </a:solidFill>
              </a:rPr>
              <a:t>Recuerden</a:t>
            </a:r>
            <a:r>
              <a:rPr lang="en-US" sz="4800" dirty="0" smtClean="0">
                <a:solidFill>
                  <a:schemeClr val="bg1"/>
                </a:solidFill>
              </a:rPr>
              <a:t> que son </a:t>
            </a:r>
            <a:r>
              <a:rPr lang="en-US" sz="4800" dirty="0" err="1" smtClean="0">
                <a:solidFill>
                  <a:schemeClr val="bg1"/>
                </a:solidFill>
              </a:rPr>
              <a:t>soldados</a:t>
            </a:r>
            <a:r>
              <a:rPr lang="en-US" sz="4800" dirty="0" smtClean="0">
                <a:solidFill>
                  <a:schemeClr val="bg1"/>
                </a:solidFill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</a:rPr>
              <a:t>en</a:t>
            </a:r>
            <a:r>
              <a:rPr lang="en-US" sz="4800" dirty="0" smtClean="0">
                <a:solidFill>
                  <a:schemeClr val="bg1"/>
                </a:solidFill>
              </a:rPr>
              <a:t> el </a:t>
            </a:r>
            <a:r>
              <a:rPr lang="en-US" sz="4800" dirty="0" err="1" smtClean="0">
                <a:solidFill>
                  <a:schemeClr val="bg1"/>
                </a:solidFill>
              </a:rPr>
              <a:t>ejército</a:t>
            </a:r>
            <a:r>
              <a:rPr lang="en-US" sz="4800" dirty="0" smtClean="0">
                <a:solidFill>
                  <a:schemeClr val="bg1"/>
                </a:solidFill>
              </a:rPr>
              <a:t> del </a:t>
            </a:r>
            <a:r>
              <a:rPr lang="en-US" sz="4800" dirty="0" err="1" smtClean="0">
                <a:solidFill>
                  <a:schemeClr val="bg1"/>
                </a:solidFill>
              </a:rPr>
              <a:t>Señor</a:t>
            </a:r>
            <a:r>
              <a:rPr lang="en-US" sz="4800" dirty="0" smtClean="0">
                <a:solidFill>
                  <a:schemeClr val="bg1"/>
                </a:solidFill>
              </a:rPr>
              <a:t> (2 </a:t>
            </a:r>
            <a:r>
              <a:rPr lang="en-US" sz="4800" dirty="0" err="1" smtClean="0">
                <a:solidFill>
                  <a:schemeClr val="bg1"/>
                </a:solidFill>
              </a:rPr>
              <a:t>Timoteo</a:t>
            </a:r>
            <a:r>
              <a:rPr lang="en-US" sz="4800" dirty="0" smtClean="0">
                <a:solidFill>
                  <a:schemeClr val="bg1"/>
                </a:solidFill>
              </a:rPr>
              <a:t> 2:1-3).</a:t>
            </a:r>
          </a:p>
          <a:p>
            <a:endParaRPr lang="en-US" sz="2600" i="1" dirty="0" smtClean="0">
              <a:solidFill>
                <a:srgbClr val="FFFF00"/>
              </a:solidFill>
            </a:endParaRPr>
          </a:p>
          <a:p>
            <a:r>
              <a:rPr lang="en-US" sz="4800" i="1" dirty="0">
                <a:solidFill>
                  <a:srgbClr val="FFFF00"/>
                </a:solidFill>
              </a:rPr>
              <a:t>Remembers he is a soldier in the Lord’s Army (2 Timothy 2:1-3).</a:t>
            </a:r>
          </a:p>
          <a:p>
            <a:endParaRPr lang="en-US" sz="4800" dirty="0" smtClean="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68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525963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Se </a:t>
            </a:r>
            <a:r>
              <a:rPr lang="en-US" sz="4800" dirty="0" err="1" smtClean="0">
                <a:solidFill>
                  <a:schemeClr val="bg1"/>
                </a:solidFill>
              </a:rPr>
              <a:t>mantienen</a:t>
            </a:r>
            <a:r>
              <a:rPr lang="en-US" sz="4800" dirty="0" smtClean="0">
                <a:solidFill>
                  <a:schemeClr val="bg1"/>
                </a:solidFill>
              </a:rPr>
              <a:t> puros (2 </a:t>
            </a:r>
            <a:r>
              <a:rPr lang="en-US" sz="4800" dirty="0" err="1" smtClean="0">
                <a:solidFill>
                  <a:schemeClr val="bg1"/>
                </a:solidFill>
              </a:rPr>
              <a:t>Timoteo</a:t>
            </a:r>
            <a:r>
              <a:rPr lang="en-US" sz="4800" dirty="0" smtClean="0">
                <a:solidFill>
                  <a:schemeClr val="bg1"/>
                </a:solidFill>
              </a:rPr>
              <a:t> 2:22).</a:t>
            </a:r>
          </a:p>
          <a:p>
            <a:endParaRPr lang="en-US" i="1" dirty="0" smtClean="0">
              <a:solidFill>
                <a:srgbClr val="FFFF00"/>
              </a:solidFill>
            </a:endParaRPr>
          </a:p>
          <a:p>
            <a:r>
              <a:rPr lang="en-US" sz="4800" i="1" dirty="0">
                <a:solidFill>
                  <a:srgbClr val="FFFF00"/>
                </a:solidFill>
              </a:rPr>
              <a:t>Keep themselves pure (2 Timothy 2:22).</a:t>
            </a:r>
            <a:endParaRPr lang="en-US" sz="4800" i="1" dirty="0" smtClean="0">
              <a:solidFill>
                <a:srgbClr val="FFFF00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95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Necesitamos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</a:t>
            </a:r>
            <a:r>
              <a:rPr lang="en-US" b="1" dirty="0" err="1" smtClean="0">
                <a:solidFill>
                  <a:srgbClr val="66FF99"/>
                </a:solidFill>
                <a:latin typeface="Book Antiqua" panose="02040602050305030304" pitchFamily="18" charset="0"/>
              </a:rPr>
              <a:t>Jóvenes</a:t>
            </a:r>
            <a:r>
              <a:rPr lang="en-US" b="1" dirty="0" smtClean="0">
                <a:solidFill>
                  <a:srgbClr val="66FF99"/>
                </a:solidFill>
                <a:latin typeface="Book Antiqua" panose="02040602050305030304" pitchFamily="18" charset="0"/>
              </a:rPr>
              <a:t> que… / We Need Young People who…</a:t>
            </a:r>
            <a:endParaRPr lang="en-US" b="1" dirty="0">
              <a:solidFill>
                <a:srgbClr val="66FF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solidFill>
                  <a:schemeClr val="bg1"/>
                </a:solidFill>
              </a:rPr>
              <a:t>Predican</a:t>
            </a:r>
            <a:r>
              <a:rPr lang="en-US" sz="4800" dirty="0" smtClean="0">
                <a:solidFill>
                  <a:schemeClr val="bg1"/>
                </a:solidFill>
              </a:rPr>
              <a:t> la Palabra de Dios a </a:t>
            </a:r>
            <a:r>
              <a:rPr lang="en-US" sz="4800" dirty="0" err="1" smtClean="0">
                <a:solidFill>
                  <a:schemeClr val="bg1"/>
                </a:solidFill>
              </a:rPr>
              <a:t>otros</a:t>
            </a:r>
            <a:r>
              <a:rPr lang="en-US" sz="4800" dirty="0" smtClean="0">
                <a:solidFill>
                  <a:schemeClr val="bg1"/>
                </a:solidFill>
              </a:rPr>
              <a:t> (2 </a:t>
            </a:r>
            <a:r>
              <a:rPr lang="en-US" sz="4800" dirty="0" err="1" smtClean="0">
                <a:solidFill>
                  <a:schemeClr val="bg1"/>
                </a:solidFill>
              </a:rPr>
              <a:t>Timoteo</a:t>
            </a:r>
            <a:r>
              <a:rPr lang="en-US" sz="4800" dirty="0" smtClean="0">
                <a:solidFill>
                  <a:schemeClr val="bg1"/>
                </a:solidFill>
              </a:rPr>
              <a:t> 4:1-8).</a:t>
            </a:r>
          </a:p>
          <a:p>
            <a:endParaRPr lang="en-US" sz="4800" i="1" dirty="0" smtClean="0">
              <a:solidFill>
                <a:srgbClr val="FFFF00"/>
              </a:solidFill>
            </a:endParaRPr>
          </a:p>
          <a:p>
            <a:r>
              <a:rPr lang="en-US" sz="4800" i="1" dirty="0">
                <a:solidFill>
                  <a:srgbClr val="FFFF00"/>
                </a:solidFill>
              </a:rPr>
              <a:t>Preach the Word of God to others (2 Timothy 4:1-8).</a:t>
            </a:r>
          </a:p>
          <a:p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600200"/>
            <a:ext cx="77724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5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798637"/>
            <a:ext cx="8229600" cy="4221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i="1" dirty="0" err="1" smtClean="0">
                <a:latin typeface="Book Antiqua" panose="02040602050305030304" pitchFamily="18" charset="0"/>
              </a:rPr>
              <a:t>Esta</a:t>
            </a:r>
            <a:r>
              <a:rPr lang="en-US" sz="3600" b="1" i="1" dirty="0" smtClean="0">
                <a:latin typeface="Book Antiqua" panose="02040602050305030304" pitchFamily="18" charset="0"/>
              </a:rPr>
              <a:t> </a:t>
            </a:r>
            <a:r>
              <a:rPr lang="en-US" sz="3600" b="1" i="1" dirty="0" err="1" smtClean="0">
                <a:latin typeface="Book Antiqua" panose="02040602050305030304" pitchFamily="18" charset="0"/>
              </a:rPr>
              <a:t>clase</a:t>
            </a:r>
            <a:r>
              <a:rPr lang="en-US" sz="3600" b="1" i="1" dirty="0" smtClean="0">
                <a:latin typeface="Book Antiqua" panose="02040602050305030304" pitchFamily="18" charset="0"/>
              </a:rPr>
              <a:t> de </a:t>
            </a:r>
            <a:r>
              <a:rPr lang="en-US" sz="3600" b="1" i="1" dirty="0" err="1" smtClean="0">
                <a:latin typeface="Book Antiqua" panose="02040602050305030304" pitchFamily="18" charset="0"/>
              </a:rPr>
              <a:t>jóvenes</a:t>
            </a:r>
            <a:r>
              <a:rPr lang="en-US" sz="3600" b="1" i="1" dirty="0" smtClean="0">
                <a:latin typeface="Book Antiqua" panose="02040602050305030304" pitchFamily="18" charset="0"/>
              </a:rPr>
              <a:t> son y </a:t>
            </a:r>
            <a:r>
              <a:rPr lang="en-US" sz="3600" b="1" i="1" dirty="0" err="1" smtClean="0">
                <a:latin typeface="Book Antiqua" panose="02040602050305030304" pitchFamily="18" charset="0"/>
              </a:rPr>
              <a:t>serán</a:t>
            </a:r>
            <a:r>
              <a:rPr lang="en-US" sz="3600" b="1" i="1" dirty="0" smtClean="0">
                <a:latin typeface="Book Antiqua" panose="02040602050305030304" pitchFamily="18" charset="0"/>
              </a:rPr>
              <a:t> </a:t>
            </a:r>
            <a:r>
              <a:rPr lang="en-US" sz="3600" b="1" i="1" dirty="0" err="1" smtClean="0">
                <a:latin typeface="Book Antiqua" panose="02040602050305030304" pitchFamily="18" charset="0"/>
              </a:rPr>
              <a:t>una</a:t>
            </a:r>
            <a:r>
              <a:rPr lang="en-US" sz="3600" b="1" i="1" dirty="0" smtClean="0">
                <a:latin typeface="Book Antiqua" panose="02040602050305030304" pitchFamily="18" charset="0"/>
              </a:rPr>
              <a:t> gran </a:t>
            </a:r>
            <a:r>
              <a:rPr lang="en-US" sz="3600" b="1" i="1" dirty="0" err="1" smtClean="0">
                <a:latin typeface="Book Antiqua" panose="02040602050305030304" pitchFamily="18" charset="0"/>
              </a:rPr>
              <a:t>bendición</a:t>
            </a:r>
            <a:r>
              <a:rPr lang="en-US" sz="3600" b="1" i="1" dirty="0" smtClean="0">
                <a:latin typeface="Book Antiqua" panose="02040602050305030304" pitchFamily="18" charset="0"/>
              </a:rPr>
              <a:t> para la Iglesia de Cristo.</a:t>
            </a:r>
          </a:p>
          <a:p>
            <a:pPr marL="0" indent="0" algn="ctr">
              <a:buNone/>
            </a:pPr>
            <a:endParaRPr lang="en-US" sz="3600" b="1" i="1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en-US" sz="3600" b="1" i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These kind of young people are and will continue to be a great blessing to the Church of Christ. </a:t>
            </a:r>
            <a:endParaRPr lang="en-US" sz="3600" b="1" i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86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emeBib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ThemeBible</Template>
  <TotalTime>190</TotalTime>
  <Words>563</Words>
  <Application>Microsoft Office PowerPoint</Application>
  <PresentationFormat>On-screen Show (4:3)</PresentationFormat>
  <Paragraphs>85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ThemeBible</vt:lpstr>
      <vt:lpstr>BlackTie</vt:lpstr>
      <vt:lpstr>La Clase de Jóvenes que Necesitamos Hoy </vt:lpstr>
      <vt:lpstr>Necesitamos Jóvenes que… / We Need Young People who…</vt:lpstr>
      <vt:lpstr>Necesitamos Jóvenes que… / We Need Young People who…</vt:lpstr>
      <vt:lpstr>Necesitamos Jóvenes que… / We Need Young People who…</vt:lpstr>
      <vt:lpstr>Necesitamos Jóvenes que… / We Need Young People who…</vt:lpstr>
      <vt:lpstr>PowerPoint Presentation</vt:lpstr>
      <vt:lpstr>Necesitamos Jóvenes que… / We Need Young People who…</vt:lpstr>
      <vt:lpstr>Necesitamos Jóvenes que… / We Need Young People who…</vt:lpstr>
      <vt:lpstr>Necesitamos Jóvenes que… / We Need Young People who…</vt:lpstr>
      <vt:lpstr>Necesitamos Jóvenes que… / We Need Young People who…</vt:lpstr>
      <vt:lpstr>Necesitamos Jóvenes que… / We Need Young People who…</vt:lpstr>
      <vt:lpstr>Necesitamos Jóvenes que… / We Need Young People who…</vt:lpstr>
      <vt:lpstr>Necesitamos Jóvenes que… / We Need Young People who…</vt:lpstr>
      <vt:lpstr>Necesitamos Jóvenes que… / We Need Young People who…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Clase de Jóvenes que Necesitamos Hoy</dc:title>
  <dc:creator>Willie's</dc:creator>
  <cp:lastModifiedBy>Willie's</cp:lastModifiedBy>
  <cp:revision>14</cp:revision>
  <dcterms:created xsi:type="dcterms:W3CDTF">2017-09-28T14:44:42Z</dcterms:created>
  <dcterms:modified xsi:type="dcterms:W3CDTF">2017-09-28T17:55:16Z</dcterms:modified>
</cp:coreProperties>
</file>